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embeddedFontLst>
    <p:embeddedFont>
      <p:font typeface="Palatino Linotype" panose="02040502050505030304" pitchFamily="18" charset="0"/>
      <p:regular r:id="rId35"/>
      <p:bold r:id="rId36"/>
      <p:italic r:id="rId37"/>
      <p:boldItalic r:id="rId3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3720DD-5B6D-40BF-8493-A6B52D484E6B}" type="datetimeFigureOut">
              <a:rPr lang="tr-TR" smtClean="0"/>
              <a:t>24.09.2019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7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NUKULLANDI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9588" y="3286125"/>
            <a:ext cx="5048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1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temmuzk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8" y="3064460"/>
            <a:ext cx="724272" cy="4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9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0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7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3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7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7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0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8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3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6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4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9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2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36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Üst Düzey">
  <a:themeElements>
    <a:clrScheme name="Üst Düzey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st Düze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st Düz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134</TotalTime>
  <Words>0</Words>
  <Application>Microsoft Office PowerPoint</Application>
  <PresentationFormat>Ekran Gösterisi (4:3)</PresentationFormat>
  <Paragraphs>0</Paragraphs>
  <Slides>33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8" baseType="lpstr">
      <vt:lpstr>Arial</vt:lpstr>
      <vt:lpstr>Palatino Linotype</vt:lpstr>
      <vt:lpstr>Courier New</vt:lpstr>
      <vt:lpstr>Century Gothic</vt:lpstr>
      <vt:lpstr>Üst Düzey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mutluer</dc:creator>
  <cp:lastModifiedBy>mutluer</cp:lastModifiedBy>
  <cp:revision>24</cp:revision>
  <dcterms:created xsi:type="dcterms:W3CDTF">2019-09-23T14:36:23Z</dcterms:created>
  <dcterms:modified xsi:type="dcterms:W3CDTF">2019-09-23T21:46:01Z</dcterms:modified>
</cp:coreProperties>
</file>